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1" r:id="rId4"/>
    <p:sldId id="268" r:id="rId5"/>
    <p:sldId id="262" r:id="rId6"/>
    <p:sldId id="257" r:id="rId7"/>
    <p:sldId id="259" r:id="rId8"/>
    <p:sldId id="260" r:id="rId9"/>
    <p:sldId id="265" r:id="rId10"/>
    <p:sldId id="264" r:id="rId11"/>
    <p:sldId id="263" r:id="rId12"/>
  </p:sldIdLst>
  <p:sldSz cx="12195175" cy="6859588"/>
  <p:notesSz cx="6858000" cy="9144000"/>
  <p:defaultTextStyle>
    <a:defPPr>
      <a:defRPr lang="ru-RU"/>
    </a:defPPr>
    <a:lvl1pPr marL="0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22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444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166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888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610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9E9"/>
    <a:srgbClr val="8804AC"/>
    <a:srgbClr val="E284FC"/>
    <a:srgbClr val="450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09" autoAdjust="0"/>
    <p:restoredTop sz="94660"/>
  </p:normalViewPr>
  <p:slideViewPr>
    <p:cSldViewPr>
      <p:cViewPr>
        <p:scale>
          <a:sx n="100" d="100"/>
          <a:sy n="100" d="100"/>
        </p:scale>
        <p:origin x="-3941" y="-538"/>
      </p:cViewPr>
      <p:guideLst>
        <p:guide orient="horz" pos="2161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638" y="2130919"/>
            <a:ext cx="10365899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9276" y="3887100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1502" y="274702"/>
            <a:ext cx="2743914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759" y="274702"/>
            <a:ext cx="8028490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335" y="4407922"/>
            <a:ext cx="10365899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335" y="2907386"/>
            <a:ext cx="10365899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7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4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91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8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6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8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80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7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759" y="1600572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9214" y="1600572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759" y="2175378"/>
            <a:ext cx="5388320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981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22" indent="0">
              <a:buNone/>
              <a:defRPr sz="2700" b="1"/>
            </a:lvl2pPr>
            <a:lvl3pPr marL="1219444" indent="0">
              <a:buNone/>
              <a:defRPr sz="2400" b="1"/>
            </a:lvl3pPr>
            <a:lvl4pPr marL="1829166" indent="0">
              <a:buNone/>
              <a:defRPr sz="2100" b="1"/>
            </a:lvl4pPr>
            <a:lvl5pPr marL="2438888" indent="0">
              <a:buNone/>
              <a:defRPr sz="2100" b="1"/>
            </a:lvl5pPr>
            <a:lvl6pPr marL="3048610" indent="0">
              <a:buNone/>
              <a:defRPr sz="2100" b="1"/>
            </a:lvl6pPr>
            <a:lvl7pPr marL="3658332" indent="0">
              <a:buNone/>
              <a:defRPr sz="2100" b="1"/>
            </a:lvl7pPr>
            <a:lvl8pPr marL="4268053" indent="0">
              <a:buNone/>
              <a:defRPr sz="2100" b="1"/>
            </a:lvl8pPr>
            <a:lvl9pPr marL="487777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4981" y="2175378"/>
            <a:ext cx="5390437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761" y="27311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974" y="273114"/>
            <a:ext cx="6817442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761" y="1435434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340" y="4801712"/>
            <a:ext cx="7317105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0340" y="612916"/>
            <a:ext cx="7317105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722" indent="0">
              <a:buNone/>
              <a:defRPr sz="3700"/>
            </a:lvl2pPr>
            <a:lvl3pPr marL="1219444" indent="0">
              <a:buNone/>
              <a:defRPr sz="3200"/>
            </a:lvl3pPr>
            <a:lvl4pPr marL="1829166" indent="0">
              <a:buNone/>
              <a:defRPr sz="2700"/>
            </a:lvl4pPr>
            <a:lvl5pPr marL="2438888" indent="0">
              <a:buNone/>
              <a:defRPr sz="2700"/>
            </a:lvl5pPr>
            <a:lvl6pPr marL="3048610" indent="0">
              <a:buNone/>
              <a:defRPr sz="2700"/>
            </a:lvl6pPr>
            <a:lvl7pPr marL="3658332" indent="0">
              <a:buNone/>
              <a:defRPr sz="2700"/>
            </a:lvl7pPr>
            <a:lvl8pPr marL="4268053" indent="0">
              <a:buNone/>
              <a:defRPr sz="2700"/>
            </a:lvl8pPr>
            <a:lvl9pPr marL="4877775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0340" y="5368581"/>
            <a:ext cx="7317105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722" indent="0">
              <a:buNone/>
              <a:defRPr sz="1600"/>
            </a:lvl2pPr>
            <a:lvl3pPr marL="1219444" indent="0">
              <a:buNone/>
              <a:defRPr sz="1300"/>
            </a:lvl3pPr>
            <a:lvl4pPr marL="1829166" indent="0">
              <a:buNone/>
              <a:defRPr sz="1200"/>
            </a:lvl4pPr>
            <a:lvl5pPr marL="2438888" indent="0">
              <a:buNone/>
              <a:defRPr sz="1200"/>
            </a:lvl5pPr>
            <a:lvl6pPr marL="3048610" indent="0">
              <a:buNone/>
              <a:defRPr sz="1200"/>
            </a:lvl6pPr>
            <a:lvl7pPr marL="3658332" indent="0">
              <a:buNone/>
              <a:defRPr sz="1200"/>
            </a:lvl7pPr>
            <a:lvl8pPr marL="4268053" indent="0">
              <a:buNone/>
              <a:defRPr sz="1200"/>
            </a:lvl8pPr>
            <a:lvl9pPr marL="487777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759" y="274702"/>
            <a:ext cx="10975658" cy="1143265"/>
          </a:xfrm>
          <a:prstGeom prst="rect">
            <a:avLst/>
          </a:prstGeom>
        </p:spPr>
        <p:txBody>
          <a:bodyPr vert="horz" lIns="121944" tIns="60972" rIns="121944" bIns="609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759" y="1600572"/>
            <a:ext cx="10975658" cy="4527011"/>
          </a:xfrm>
          <a:prstGeom prst="rect">
            <a:avLst/>
          </a:prstGeom>
        </p:spPr>
        <p:txBody>
          <a:bodyPr vert="horz" lIns="121944" tIns="60972" rIns="121944" bIns="609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759" y="6357822"/>
            <a:ext cx="2845541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6685" y="6357822"/>
            <a:ext cx="3861805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9875" y="6357822"/>
            <a:ext cx="2845541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44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91" indent="-457291" algn="l" defTabSz="12194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798" indent="-381076" algn="l" defTabSz="121944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305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027" indent="-304861" algn="l" defTabSz="121944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749" indent="-304861" algn="l" defTabSz="121944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55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9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2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96987" y="1845618"/>
            <a:ext cx="5040560" cy="4872542"/>
          </a:xfrm>
          <a:prstGeom prst="roundRect">
            <a:avLst>
              <a:gd name="adj" fmla="val 9535"/>
            </a:avLst>
          </a:prstGeom>
          <a:blipFill>
            <a:blip r:embed="rId3"/>
            <a:stretch>
              <a:fillRect/>
            </a:stretch>
          </a:blip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20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44848" y="1934394"/>
            <a:ext cx="3047486" cy="4656824"/>
          </a:xfrm>
          <a:prstGeom prst="roundRect">
            <a:avLst>
              <a:gd name="adj" fmla="val 7675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4500C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85419" y="1934394"/>
            <a:ext cx="3047486" cy="4656824"/>
          </a:xfrm>
          <a:prstGeom prst="roundRect">
            <a:avLst>
              <a:gd name="adj" fmla="val 7675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4500C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69795" y="1934394"/>
            <a:ext cx="3047486" cy="4656824"/>
          </a:xfrm>
          <a:prstGeom prst="roundRect">
            <a:avLst>
              <a:gd name="adj" fmla="val 7675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4500C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26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273051" y="1557586"/>
            <a:ext cx="3024336" cy="5013460"/>
          </a:xfrm>
          <a:prstGeom prst="roundRect">
            <a:avLst>
              <a:gd name="adj" fmla="val 8527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FDA9E9">
                <a:alpha val="76863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85419" y="1557586"/>
            <a:ext cx="3024336" cy="5013460"/>
          </a:xfrm>
          <a:prstGeom prst="roundRect">
            <a:avLst>
              <a:gd name="adj" fmla="val 8527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FDA9E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897787" y="1557586"/>
            <a:ext cx="3024336" cy="5013460"/>
          </a:xfrm>
          <a:prstGeom prst="roundRect">
            <a:avLst>
              <a:gd name="adj" fmla="val 8527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FDA9E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7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12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91" y="6014318"/>
            <a:ext cx="2736304" cy="30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442" y="5920193"/>
            <a:ext cx="353151" cy="34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50" y="1773610"/>
            <a:ext cx="41931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76361" y="2316390"/>
            <a:ext cx="3914878" cy="3637741"/>
          </a:xfrm>
          <a:prstGeom prst="roundRect">
            <a:avLst>
              <a:gd name="adj" fmla="val 3880"/>
            </a:avLst>
          </a:prstGeom>
          <a:blipFill>
            <a:blip r:embed="rId6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02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93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17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4500C2"/>
          </a:solidFill>
          <a:prstDash val="sys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0</Words>
  <Application>Microsoft Office PowerPoint</Application>
  <PresentationFormat>Произвольный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Blxss</dc:creator>
  <cp:lastModifiedBy>Blxss</cp:lastModifiedBy>
  <cp:revision>14</cp:revision>
  <dcterms:created xsi:type="dcterms:W3CDTF">2026-05-28T16:49:14Z</dcterms:created>
  <dcterms:modified xsi:type="dcterms:W3CDTF">2026-05-29T00:58:36Z</dcterms:modified>
</cp:coreProperties>
</file>