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1" autoAdjust="0"/>
  </p:normalViewPr>
  <p:slideViewPr>
    <p:cSldViewPr>
      <p:cViewPr varScale="1">
        <p:scale>
          <a:sx n="121" d="100"/>
          <a:sy n="121" d="100"/>
        </p:scale>
        <p:origin x="-3850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Book Antiqua" pitchFamily="18" charset="0"/>
              </a:rPr>
              <a:t>Креативные формы работы современной библиотеки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AppData\Local\Temp\Rar$DRa6808.5495\image-28-05-26-12-59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5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Book Antiqua" pitchFamily="18" charset="0"/>
              </a:rPr>
              <a:t>В современных библиотечных </a:t>
            </a:r>
            <a:r>
              <a:rPr lang="en-US" dirty="0" smtClean="0">
                <a:latin typeface="Book Antiqua" pitchFamily="18" charset="0"/>
              </a:rPr>
              <a:t/>
            </a:r>
            <a:br>
              <a:rPr lang="en-US" dirty="0" smtClean="0">
                <a:latin typeface="Book Antiqua" pitchFamily="18" charset="0"/>
              </a:rPr>
            </a:br>
            <a:r>
              <a:rPr lang="ru-RU" dirty="0" smtClean="0">
                <a:latin typeface="Book Antiqua" pitchFamily="18" charset="0"/>
              </a:rPr>
              <a:t>мероприятиях </a:t>
            </a:r>
            <a:r>
              <a:rPr lang="ru-RU" dirty="0">
                <a:latin typeface="Book Antiqua" pitchFamily="18" charset="0"/>
              </a:rPr>
              <a:t>активно используются:</a:t>
            </a:r>
            <a:br>
              <a:rPr lang="ru-RU" dirty="0">
                <a:latin typeface="Book Antiqua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ru-RU" dirty="0"/>
              <a:t>	</a:t>
            </a:r>
            <a:r>
              <a:rPr lang="ru-RU" dirty="0">
                <a:latin typeface="Aptos" pitchFamily="34" charset="0"/>
              </a:rPr>
              <a:t>элементы игры</a:t>
            </a:r>
          </a:p>
          <a:p>
            <a:pPr marL="0" indent="0">
              <a:buNone/>
            </a:pPr>
            <a:r>
              <a:rPr lang="ru-RU" dirty="0">
                <a:latin typeface="Aptos" pitchFamily="34" charset="0"/>
              </a:rPr>
              <a:t>•	интерактивные задания</a:t>
            </a:r>
          </a:p>
          <a:p>
            <a:pPr marL="0" indent="0">
              <a:buNone/>
            </a:pPr>
            <a:r>
              <a:rPr lang="ru-RU" dirty="0">
                <a:latin typeface="Aptos" pitchFamily="34" charset="0"/>
              </a:rPr>
              <a:t>•	творческая деятельность</a:t>
            </a:r>
          </a:p>
          <a:p>
            <a:pPr marL="0" indent="0">
              <a:buNone/>
            </a:pPr>
            <a:r>
              <a:rPr lang="ru-RU" dirty="0">
                <a:latin typeface="Aptos" pitchFamily="34" charset="0"/>
              </a:rPr>
              <a:t>•	современные технологии</a:t>
            </a:r>
          </a:p>
          <a:p>
            <a:endParaRPr lang="ru-RU" dirty="0"/>
          </a:p>
        </p:txBody>
      </p:sp>
      <p:pic>
        <p:nvPicPr>
          <p:cNvPr id="2050" name="Picture 2" descr="C:\Users\User\AppData\Local\Temp\Rar$DRa6808.6820\image-28-05-26-12-59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Инновационные формы работы необходимо адаптировать для разных групп читателей.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be-BY" dirty="0" smtClean="0"/>
              <a:t>Для </a:t>
            </a:r>
            <a:r>
              <a:rPr lang="be-BY" dirty="0"/>
              <a:t>детей</a:t>
            </a:r>
            <a:endParaRPr lang="ru-RU" dirty="0"/>
          </a:p>
          <a:p>
            <a:r>
              <a:rPr lang="be-BY" dirty="0"/>
              <a:t>Для молодежи</a:t>
            </a:r>
            <a:endParaRPr lang="ru-RU" dirty="0"/>
          </a:p>
          <a:p>
            <a:r>
              <a:rPr lang="be-BY" dirty="0"/>
              <a:t>Для взрослых</a:t>
            </a:r>
            <a:endParaRPr lang="ru-RU" dirty="0"/>
          </a:p>
          <a:p>
            <a:endParaRPr lang="ru-RU" dirty="0"/>
          </a:p>
        </p:txBody>
      </p:sp>
      <p:pic>
        <p:nvPicPr>
          <p:cNvPr id="3074" name="Picture 2" descr="C:\Users\User\AppData\Local\Temp\Rar$DRa6808.7861\image-28-05-26-12-59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81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lxss\Desktop\й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670" y="2039263"/>
            <a:ext cx="536575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lxss\Desktop\й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069" y="2924944"/>
            <a:ext cx="541655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lxss\Desktop\й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069" y="3861048"/>
            <a:ext cx="53657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lxss\Desktop\й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919" y="4909594"/>
            <a:ext cx="5530850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5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lxss\Desktop\ц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3512"/>
            <a:ext cx="4962526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lxss\Desktop\ц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78150"/>
            <a:ext cx="5000626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lxss\Desktop\ц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4943476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lxss\Desktop\ц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157192"/>
            <a:ext cx="5164137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3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lxss\Desktop\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40"/>
            <a:ext cx="5253038" cy="10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lxss\Desktop\о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66752"/>
            <a:ext cx="5278438" cy="11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8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25</Words>
  <Application>Microsoft Office PowerPoint</Application>
  <PresentationFormat>Экран (4:3)</PresentationFormat>
  <Paragraphs>15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Креативные формы работы современной библиотеки  </vt:lpstr>
      <vt:lpstr>В современных библиотечных  мероприятиях активно используются: </vt:lpstr>
      <vt:lpstr>Инновационные формы работы необходимо адаптировать для разных групп читателей.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Креативные формы работы современной библиотеки</dc:title>
  <dc:creator>User</dc:creator>
  <cp:lastModifiedBy>Blxss</cp:lastModifiedBy>
  <cp:revision>12</cp:revision>
  <dcterms:created xsi:type="dcterms:W3CDTF">2026-05-28T09:15:10Z</dcterms:created>
  <dcterms:modified xsi:type="dcterms:W3CDTF">2026-05-29T01:52:53Z</dcterms:modified>
</cp:coreProperties>
</file>