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DF6D7-72BA-4032-B2C7-382D11CA6E7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882FE-3D51-445A-B7F1-CE0791261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2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82FE-3D51-445A-B7F1-CE07912618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82FE-3D51-445A-B7F1-CE07912618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82FE-3D51-445A-B7F1-CE07912618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82FE-3D51-445A-B7F1-CE07912618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9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6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6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5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7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0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234B-806D-4C73-A945-AE0DE1C51329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FB6F-6C3C-48D0-8359-A9F8BAC9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1"/>
          <a:stretch/>
        </p:blipFill>
        <p:spPr bwMode="auto">
          <a:xfrm>
            <a:off x="1122457" y="3924000"/>
            <a:ext cx="6895477" cy="2934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702"/>
          <a:stretch/>
        </p:blipFill>
        <p:spPr bwMode="auto">
          <a:xfrm>
            <a:off x="1122457" y="0"/>
            <a:ext cx="6899086" cy="432442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1"/>
          <a:stretch/>
        </p:blipFill>
        <p:spPr bwMode="auto">
          <a:xfrm>
            <a:off x="1119497" y="3924000"/>
            <a:ext cx="6895477" cy="2934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702"/>
          <a:stretch/>
        </p:blipFill>
        <p:spPr bwMode="auto">
          <a:xfrm>
            <a:off x="1122457" y="0"/>
            <a:ext cx="6899086" cy="432442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68986"/>
            <a:ext cx="7920880" cy="586160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be-BY" sz="2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МЭТА ПРАЕКТА </a:t>
            </a:r>
            <a:r>
              <a:rPr lang="be-BY" sz="2800" b="1" dirty="0" smtClean="0">
                <a:effectLst/>
                <a:latin typeface="Times New Roman"/>
                <a:ea typeface="Times New Roman"/>
                <a:cs typeface="Times New Roman"/>
              </a:rPr>
              <a:t>– патрыятычнае выхаванне </a:t>
            </a:r>
            <a:r>
              <a:rPr lang="be-BY" sz="2800" b="1" dirty="0" smtClean="0">
                <a:effectLst/>
                <a:latin typeface="Times New Roman"/>
                <a:ea typeface="Calibri"/>
                <a:cs typeface="Times New Roman"/>
              </a:rPr>
              <a:t>дзяцей, падлеткаў і моладзі.</a:t>
            </a: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be-BY" sz="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82775" algn="l"/>
              </a:tabLst>
            </a:pPr>
            <a:r>
              <a:rPr lang="be-BY" sz="26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ЗАДАЧЫ: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82775" algn="l"/>
              </a:tabLst>
            </a:pPr>
            <a:endParaRPr lang="ru-RU" sz="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 indent="4445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SzPts val="1600"/>
              <a:buFont typeface="Wingdings" pitchFamily="2" charset="2"/>
              <a:buChar char="q"/>
            </a:pPr>
            <a:r>
              <a:rPr lang="be-BY" sz="2800" b="1" dirty="0" smtClean="0">
                <a:effectLst/>
                <a:latin typeface="Times New Roman"/>
                <a:ea typeface="Calibri"/>
                <a:cs typeface="Times New Roman"/>
              </a:rPr>
              <a:t>стварэнне электронных рэсурсаў, прысвечаных тэме вызваленчай барацьбы беларускага народа;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SzPts val="1600"/>
            </a:pPr>
            <a:endParaRPr lang="be-BY" sz="1600" b="1" dirty="0">
              <a:latin typeface="Times New Roman"/>
              <a:ea typeface="Calibri"/>
              <a:cs typeface="Times New Roman"/>
            </a:endParaRPr>
          </a:p>
          <a:p>
            <a:pPr lvl="0" indent="4445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SzPts val="1600"/>
              <a:buFont typeface="Wingdings" pitchFamily="2" charset="2"/>
              <a:buChar char="q"/>
            </a:pPr>
            <a:r>
              <a:rPr lang="be-BY" sz="2800" b="1" dirty="0" smtClean="0">
                <a:effectLst/>
                <a:latin typeface="Times New Roman"/>
                <a:ea typeface="Calibri"/>
                <a:cs typeface="Times New Roman"/>
              </a:rPr>
              <a:t>знаёмства карыстальнікаў з выбітнымі асобамі і значнымі падзеямі Вялікай Айчыннай вайны з дапамогай уласных анлайн-рэсурсаў.</a:t>
            </a:r>
            <a:endParaRPr lang="ru-RU" sz="2800" b="1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4619"/>
            <a:ext cx="186974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194" y="541446"/>
            <a:ext cx="7920880" cy="577510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Каардынатар праекта: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600" b="1" dirty="0" smtClean="0">
                <a:effectLst/>
                <a:latin typeface="Times New Roman"/>
                <a:ea typeface="Times New Roman"/>
                <a:cs typeface="Times New Roman"/>
              </a:rPr>
              <a:t>Гродзенская гарадская цэнтральная бібліятэка імя Андрэя Макаёнка.</a:t>
            </a:r>
          </a:p>
          <a:p>
            <a:pPr indent="444500" algn="ctr">
              <a:lnSpc>
                <a:spcPct val="115000"/>
              </a:lnSpc>
              <a:spcAft>
                <a:spcPts val="0"/>
              </a:spcAft>
            </a:pPr>
            <a:endParaRPr lang="be-BY" sz="36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Удзельнікі: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600" b="1" dirty="0" smtClean="0">
                <a:effectLst/>
                <a:latin typeface="Times New Roman"/>
                <a:ea typeface="Times New Roman"/>
                <a:cs typeface="Times New Roman"/>
              </a:rPr>
              <a:t>структурныя падраздзяленні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600" b="1" dirty="0" smtClean="0">
                <a:effectLst/>
                <a:latin typeface="Times New Roman"/>
                <a:ea typeface="Times New Roman"/>
                <a:cs typeface="Times New Roman"/>
              </a:rPr>
              <a:t>дзяржаўнай установы культуры «Цэнтралізаваная бібліятэчная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600" b="1" dirty="0" smtClean="0">
                <a:effectLst/>
                <a:latin typeface="Times New Roman"/>
                <a:ea typeface="Times New Roman"/>
                <a:cs typeface="Times New Roman"/>
              </a:rPr>
              <a:t>сістэма г. Гродна».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149450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06097"/>
            <a:ext cx="7920880" cy="554305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200" b="1" dirty="0" smtClean="0">
                <a:effectLst/>
                <a:latin typeface="Times New Roman"/>
                <a:ea typeface="Times New Roman"/>
                <a:cs typeface="Times New Roman"/>
              </a:rPr>
              <a:t>Анлайн-праект</a:t>
            </a:r>
            <a:r>
              <a:rPr lang="be-BY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«ПАМЯЦЬ ПАКАЛЕННЯЎ»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3200" b="1" dirty="0" smtClean="0">
                <a:effectLst/>
                <a:latin typeface="Times New Roman"/>
                <a:ea typeface="Times New Roman"/>
                <a:cs typeface="Times New Roman"/>
              </a:rPr>
              <a:t>уключае </a:t>
            </a:r>
            <a:r>
              <a:rPr lang="be-BY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3 </a:t>
            </a:r>
            <a:r>
              <a:rPr lang="be-BY" sz="3200" b="1" dirty="0" smtClean="0">
                <a:effectLst/>
                <a:latin typeface="Times New Roman"/>
                <a:ea typeface="Times New Roman"/>
                <a:cs typeface="Times New Roman"/>
              </a:rPr>
              <a:t>блокі: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0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indent="4445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tabLst>
                <a:tab pos="88900" algn="l"/>
              </a:tabLst>
            </a:pPr>
            <a:r>
              <a:rPr lang="be-BY" sz="2800" b="1" dirty="0" smtClean="0">
                <a:effectLst/>
                <a:latin typeface="Times New Roman"/>
                <a:ea typeface="Times New Roman"/>
                <a:cs typeface="Times New Roman"/>
              </a:rPr>
              <a:t>«Вызваліцелі Гродзеншчыны»</a:t>
            </a:r>
            <a:r>
              <a:rPr lang="be-BY" sz="2800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be-BY" sz="28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be-BY" sz="2800" dirty="0" smtClean="0">
                <a:effectLst/>
                <a:latin typeface="Times New Roman"/>
                <a:ea typeface="Times New Roman"/>
                <a:cs typeface="Times New Roman"/>
              </a:rPr>
              <a:t>электронны інфармацыйны рэсурс;</a:t>
            </a: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tabLst>
                <a:tab pos="88900" algn="l"/>
              </a:tabLst>
            </a:pPr>
            <a:endParaRPr lang="be-BY" sz="28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indent="4445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tabLst>
                <a:tab pos="88900" algn="l"/>
              </a:tabLst>
            </a:pPr>
            <a:r>
              <a:rPr lang="be-BY" sz="2800" b="1" dirty="0" smtClean="0">
                <a:effectLst/>
                <a:latin typeface="Times New Roman"/>
                <a:ea typeface="Times New Roman"/>
                <a:cs typeface="Times New Roman"/>
              </a:rPr>
              <a:t>«Ветэранам Вялікай Айчыннай вайны прысвячаецца»</a:t>
            </a:r>
            <a:r>
              <a:rPr lang="be-BY" sz="2800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be-BY" sz="28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be-BY" sz="2800" dirty="0" smtClean="0">
                <a:effectLst/>
                <a:latin typeface="Times New Roman"/>
                <a:ea typeface="Times New Roman"/>
                <a:cs typeface="Times New Roman"/>
              </a:rPr>
              <a:t>біябібліяграфічныя выданні;</a:t>
            </a: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tabLst>
                <a:tab pos="88900" algn="l"/>
              </a:tabLst>
            </a:pPr>
            <a:endParaRPr lang="be-BY" sz="28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indent="4445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tabLst>
                <a:tab pos="88900" algn="l"/>
              </a:tabLst>
            </a:pPr>
            <a:r>
              <a:rPr lang="be-BY" sz="2800" b="1" dirty="0" smtClean="0">
                <a:effectLst/>
                <a:latin typeface="Times New Roman"/>
                <a:ea typeface="Times New Roman"/>
                <a:cs typeface="Times New Roman"/>
              </a:rPr>
              <a:t>«Кнігі вайны. Кнігі пра вайну»</a:t>
            </a:r>
            <a:r>
              <a:rPr lang="be-BY" sz="2800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be-BY" sz="28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be-BY" sz="2800" dirty="0" smtClean="0">
                <a:effectLst/>
                <a:latin typeface="Times New Roman"/>
                <a:ea typeface="Times New Roman"/>
                <a:cs typeface="Times New Roman"/>
              </a:rPr>
              <a:t>буктрэйлеры.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0" y="692696"/>
            <a:ext cx="148943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589" y="591107"/>
            <a:ext cx="7920880" cy="567578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ЭЛЕКТРОННЫЯ  РЭСУРСЫ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650" b="1" dirty="0" smtClean="0">
                <a:effectLst/>
                <a:latin typeface="Times New Roman"/>
                <a:ea typeface="Times New Roman"/>
                <a:cs typeface="Times New Roman"/>
              </a:rPr>
              <a:t>размешчаны на афіцыйным сайце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50" b="1" dirty="0" err="1" smtClean="0">
                <a:effectLst/>
                <a:latin typeface="Times New Roman"/>
                <a:ea typeface="Times New Roman"/>
                <a:cs typeface="Times New Roman"/>
              </a:rPr>
              <a:t>дзяржаўнай</a:t>
            </a: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50" b="1" dirty="0" err="1" smtClean="0">
                <a:effectLst/>
                <a:latin typeface="Times New Roman"/>
                <a:ea typeface="Times New Roman"/>
                <a:cs typeface="Times New Roman"/>
              </a:rPr>
              <a:t>установы</a:t>
            </a: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 культуры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650" b="1" dirty="0" err="1" smtClean="0">
                <a:effectLst/>
                <a:latin typeface="Times New Roman"/>
                <a:ea typeface="Times New Roman"/>
                <a:cs typeface="Times New Roman"/>
              </a:rPr>
              <a:t>Цэнтралізаваная</a:t>
            </a: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50" b="1" dirty="0" err="1" smtClean="0">
                <a:effectLst/>
                <a:latin typeface="Times New Roman"/>
                <a:ea typeface="Times New Roman"/>
                <a:cs typeface="Times New Roman"/>
              </a:rPr>
              <a:t>бібліятэчная</a:t>
            </a: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50" b="1" dirty="0" err="1" smtClean="0">
                <a:effectLst/>
                <a:latin typeface="Times New Roman"/>
                <a:ea typeface="Times New Roman"/>
                <a:cs typeface="Times New Roman"/>
              </a:rPr>
              <a:t>сістэма</a:t>
            </a: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 г. </a:t>
            </a:r>
            <a:r>
              <a:rPr lang="ru-RU" sz="2650" b="1" dirty="0" err="1" smtClean="0">
                <a:effectLst/>
                <a:latin typeface="Times New Roman"/>
                <a:ea typeface="Times New Roman"/>
                <a:cs typeface="Times New Roman"/>
              </a:rPr>
              <a:t>Гродна</a:t>
            </a: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»</a:t>
            </a:r>
            <a:r>
              <a:rPr lang="be-BY" sz="2650" b="1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5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https://cbibl.by/</a:t>
            </a:r>
            <a:endParaRPr lang="ru-RU" sz="265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650" b="1" dirty="0" err="1" smtClean="0">
                <a:effectLst/>
                <a:latin typeface="Times New Roman"/>
                <a:ea typeface="Times New Roman"/>
                <a:cs typeface="Times New Roman"/>
              </a:rPr>
              <a:t>банерам-спасылкай</a:t>
            </a:r>
            <a:endParaRPr lang="ru-RU" sz="265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5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5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https://cbibl.by/80-</a:t>
            </a:r>
            <a:r>
              <a:rPr lang="ru-RU" sz="265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гадоў-вызвалення-беларусі</a:t>
            </a:r>
            <a:r>
              <a:rPr lang="ru-RU" sz="265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/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600" b="1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600" b="1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600" b="1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82" y="4149080"/>
            <a:ext cx="470729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0171"/>
            <a:ext cx="7920880" cy="6272486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ЭЛЕКТРОННЫ  ІНФАРМАЦЫЙНЫ  РЭСУРС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«ВЫЗВАЛІЦЕЛІ  ГРОДЗЕНШЧЫНЫ»</a:t>
            </a:r>
            <a:endParaRPr lang="en-US" sz="2400" b="1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u="sng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dirty="0" err="1"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мяшчае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біябібліяграфічныя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звесткі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аб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32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героях-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вызваліцелях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Гродна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і Гродзенскай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вобласці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ад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фашысцкіх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акупантаў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унікальныя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фотаздымкі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відэаматэрыялы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пра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вызваленне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горада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en-US" sz="26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lvl="0" algn="ctr"/>
            <a:endParaRPr lang="ru-RU" sz="14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https://osvoboditeligrodnenshini.tilda.ws/</a:t>
            </a:r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be-BY" sz="24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be-BY" sz="3900" b="1" dirty="0" smtClean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65" y="3429000"/>
            <a:ext cx="324467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7" y="3861048"/>
            <a:ext cx="2175403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81" y="3861048"/>
            <a:ext cx="216478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54852"/>
            <a:ext cx="2404929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08" y="5454852"/>
            <a:ext cx="242455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20880" cy="633558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БІЯБІБЛІЯГРАФІЧНЫЯ ВЫДАННІ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«ВЕТЭРАНАМ ВЯЛІКАЙ АЙЧЫННАЙ ВАЙНЫ ПРЫСВЯЧАЕЦЦА»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u="sng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12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біябібліяграфічных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выданняў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прысвечаны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Героям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Савецкага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Саюза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працаўнікам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тылу,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ветэранам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Вялікай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Айчыннай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вайны</a:t>
            </a:r>
            <a:r>
              <a:rPr lang="be-BY" sz="26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be-BY" sz="2600" b="1" dirty="0">
              <a:latin typeface="Times New Roman"/>
              <a:ea typeface="Times New Roman"/>
              <a:cs typeface="Times New Roman"/>
            </a:endParaRPr>
          </a:p>
          <a:p>
            <a:pPr lvl="0"/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https://cbibl.by/80-</a:t>
            </a:r>
            <a:r>
              <a:rPr lang="ru-RU" sz="1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гадоў-вызвалення-беларусі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/біябібліяграфічныя-выданні-да-80-годдз</a:t>
            </a:r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1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" y="3439601"/>
            <a:ext cx="109863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24" y="4416336"/>
            <a:ext cx="1093835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75" y="3429000"/>
            <a:ext cx="1104433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24" y="3439601"/>
            <a:ext cx="357917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40" y="4441248"/>
            <a:ext cx="109863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1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3472"/>
            <a:ext cx="7920880" cy="6250942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БУКТРЭЙЛЕРЫ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«КНІГІ ВАЙНЫ. КНІГІ ПРА ВАЙНУ»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u="sng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банерам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Кнігі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вайны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Кнігі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пра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вайну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размешчаны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12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буктрэйлераў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па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творах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dirty="0" err="1" smtClean="0">
                <a:effectLst/>
                <a:latin typeface="Times New Roman"/>
                <a:ea typeface="Times New Roman"/>
                <a:cs typeface="Times New Roman"/>
              </a:rPr>
              <a:t>франтавікоў</a:t>
            </a:r>
            <a:r>
              <a:rPr lang="ru-RU" sz="26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latin typeface="Times New Roman"/>
                <a:ea typeface="Times New Roman"/>
                <a:cs typeface="Times New Roman"/>
              </a:rPr>
              <a:t>Доступ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600" b="1" u="sng" dirty="0">
                <a:latin typeface="Times New Roman"/>
                <a:ea typeface="Times New Roman"/>
                <a:cs typeface="Times New Roman"/>
              </a:rPr>
              <a:t>https://cbibl.by/80-</a:t>
            </a:r>
            <a:r>
              <a:rPr lang="ru-RU" sz="1600" b="1" u="sng" dirty="0" err="1">
                <a:latin typeface="Times New Roman"/>
                <a:ea typeface="Times New Roman"/>
                <a:cs typeface="Times New Roman"/>
              </a:rPr>
              <a:t>гадоў-вызвалення-беларусі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/</a:t>
            </a:r>
            <a:r>
              <a:rPr lang="ru-RU" sz="1600" b="1" u="sng" dirty="0" err="1">
                <a:latin typeface="Times New Roman"/>
                <a:ea typeface="Times New Roman"/>
                <a:cs typeface="Times New Roman"/>
              </a:rPr>
              <a:t>кнігі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600" b="1" u="sng" dirty="0" err="1">
                <a:latin typeface="Times New Roman"/>
                <a:ea typeface="Times New Roman"/>
                <a:cs typeface="Times New Roman"/>
              </a:rPr>
              <a:t>вайны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600" b="1" u="sng" dirty="0" err="1">
                <a:latin typeface="Times New Roman"/>
                <a:ea typeface="Times New Roman"/>
                <a:cs typeface="Times New Roman"/>
              </a:rPr>
              <a:t>кнігі</a:t>
            </a:r>
            <a:r>
              <a:rPr lang="ru-RU" sz="1600" b="1" u="sng" dirty="0">
                <a:latin typeface="Times New Roman"/>
                <a:ea typeface="Times New Roman"/>
                <a:cs typeface="Times New Roman"/>
              </a:rPr>
              <a:t>-пра-</a:t>
            </a:r>
            <a:r>
              <a:rPr lang="ru-RU" sz="1600" b="1" u="sng" dirty="0" err="1">
                <a:latin typeface="Times New Roman"/>
                <a:ea typeface="Times New Roman"/>
                <a:cs typeface="Times New Roman"/>
              </a:rPr>
              <a:t>вайну</a:t>
            </a:r>
            <a:r>
              <a:rPr lang="ru-RU" sz="1600" b="1" u="sng" dirty="0" smtClean="0">
                <a:latin typeface="Times New Roman"/>
                <a:ea typeface="Times New Roman"/>
                <a:cs typeface="Times New Roman"/>
              </a:rPr>
              <a:t>/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1600" b="1" u="sng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62" y="2996952"/>
            <a:ext cx="435627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6615" y="480500"/>
            <a:ext cx="7920880" cy="5790816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сайце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ўстановы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рэсурсы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праекта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ПАМЯЦЬ ПАКАЛЕННЯЎ»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праглядзелі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каля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1000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аддаленых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карыстальнікаў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Больш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1500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карыстальнікаў</a:t>
            </a: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азнаёміліся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інфармацыйнымі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рэсурсамі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падчас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масавых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мерапрыемстваў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be-BY" sz="26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4451"/>
            <a:ext cx="201994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16" y="2604451"/>
            <a:ext cx="1773474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35" y="2604451"/>
            <a:ext cx="181608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84" y="2619000"/>
            <a:ext cx="173360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2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265</Words>
  <Application>Microsoft Office PowerPoint</Application>
  <PresentationFormat>Экран (4:3)</PresentationFormat>
  <Paragraphs>99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123</cp:revision>
  <dcterms:created xsi:type="dcterms:W3CDTF">2024-11-25T07:58:56Z</dcterms:created>
  <dcterms:modified xsi:type="dcterms:W3CDTF">2024-11-27T05:54:16Z</dcterms:modified>
</cp:coreProperties>
</file>