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6" r:id="rId2"/>
    <p:sldId id="268" r:id="rId3"/>
    <p:sldId id="257" r:id="rId4"/>
    <p:sldId id="258" r:id="rId5"/>
    <p:sldId id="259" r:id="rId6"/>
    <p:sldId id="260" r:id="rId7"/>
    <p:sldId id="261" r:id="rId8"/>
    <p:sldId id="277" r:id="rId9"/>
    <p:sldId id="262" r:id="rId10"/>
    <p:sldId id="275" r:id="rId11"/>
  </p:sldIdLst>
  <p:sldSz cx="18288000" cy="10287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C8A576-C129-46D4-8922-DDD4509A4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EA8E74-AAEA-415B-B01C-48457CFC55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7998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8B820C-CA1A-45B5-87CE-64471FA88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8287999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050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2DEC02-B8C0-43C2-B722-3924CD49C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1564C9-A21D-41DB-9479-22C7C0EE9D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8287999" cy="1028700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F10F4F-0DA2-4347-AB1F-89D158E615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2"/>
            <a:ext cx="18288001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456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47A5CF-BDAA-4BE8-A871-419900F18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C7AC297-601F-457C-993E-DDF5E0147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74" y="2552700"/>
            <a:ext cx="5429250" cy="7239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C34D19C-51E5-4B5A-AD97-B74FC701C58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66700"/>
            <a:ext cx="5731467" cy="764195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8A0EDB7-CA1E-4DEA-9797-25016096B7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6901" y="262180"/>
            <a:ext cx="5372100" cy="71628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23142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1146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50107" t="-20211" r="-470" b="-3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5905" y="2173449"/>
            <a:ext cx="4046312" cy="8112905"/>
          </a:xfrm>
          <a:custGeom>
            <a:avLst/>
            <a:gdLst/>
            <a:ahLst/>
            <a:cxnLst/>
            <a:rect l="l" t="t" r="r" b="b"/>
            <a:pathLst>
              <a:path w="4046312" h="8112905">
                <a:moveTo>
                  <a:pt x="0" y="0"/>
                </a:moveTo>
                <a:lnTo>
                  <a:pt x="4046311" y="0"/>
                </a:lnTo>
                <a:lnTo>
                  <a:pt x="4046311" y="8112905"/>
                </a:lnTo>
                <a:lnTo>
                  <a:pt x="0" y="811290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F40105-7C5F-4B10-AA92-02278F9AC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195648"/>
            <a:ext cx="13944600" cy="659073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436AF-CFBF-4F8C-A8FD-45E36B267C1F}"/>
              </a:ext>
            </a:extLst>
          </p:cNvPr>
          <p:cNvSpPr txBox="1"/>
          <p:nvPr/>
        </p:nvSpPr>
        <p:spPr>
          <a:xfrm>
            <a:off x="4218122" y="521931"/>
            <a:ext cx="12926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"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Гісторыка-этнаграфічныя</a:t>
            </a:r>
            <a:endParaRPr lang="ru-RU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рэгіёны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Беларусі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algn="ctr"/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ў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канцы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XIX -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пачатку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XX </a:t>
            </a:r>
            <a:r>
              <a:rPr lang="ru-RU" sz="5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стст</a:t>
            </a:r>
            <a:r>
              <a:rPr lang="ru-RU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Calibri Light" panose="020F0302020204030204" pitchFamily="34" charset="0"/>
                <a:cs typeface="Calibri Light" panose="020F0302020204030204" pitchFamily="34" charset="0"/>
              </a:rPr>
              <a:t>."</a:t>
            </a:r>
            <a:endParaRPr lang="ru-BY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45359" t="-8088" r="-289" b="-85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31564" y="2525690"/>
            <a:ext cx="6442098" cy="6313368"/>
          </a:xfrm>
          <a:custGeom>
            <a:avLst/>
            <a:gdLst/>
            <a:ahLst/>
            <a:cxnLst/>
            <a:rect l="l" t="t" r="r" b="b"/>
            <a:pathLst>
              <a:path w="6442098" h="6313368">
                <a:moveTo>
                  <a:pt x="0" y="0"/>
                </a:moveTo>
                <a:lnTo>
                  <a:pt x="6442098" y="0"/>
                </a:lnTo>
                <a:lnTo>
                  <a:pt x="6442098" y="6313368"/>
                </a:lnTo>
                <a:lnTo>
                  <a:pt x="0" y="63133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4234166-526C-4418-B3B9-7ECBF5AE6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0" y="1424049"/>
            <a:ext cx="11582400" cy="86868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7CB213-63AA-44B2-A917-9507DD70BFFA}"/>
              </a:ext>
            </a:extLst>
          </p:cNvPr>
          <p:cNvSpPr txBox="1"/>
          <p:nvPr/>
        </p:nvSpPr>
        <p:spPr>
          <a:xfrm>
            <a:off x="1524000" y="524612"/>
            <a:ext cx="1562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Comic Sans MS" panose="030F0702030302020204" pitchFamily="66" charset="0"/>
              </a:rPr>
              <a:t>"</a:t>
            </a:r>
            <a:r>
              <a:rPr lang="ru-RU" sz="5400" b="1" dirty="0" err="1">
                <a:latin typeface="Comic Sans MS" panose="030F0702030302020204" pitchFamily="66" charset="0"/>
              </a:rPr>
              <a:t>Беларускі</a:t>
            </a:r>
            <a:r>
              <a:rPr lang="ru-RU" sz="5400" b="1" dirty="0">
                <a:latin typeface="Comic Sans MS" panose="030F0702030302020204" pitchFamily="66" charset="0"/>
              </a:rPr>
              <a:t> </a:t>
            </a:r>
            <a:r>
              <a:rPr lang="ru-RU" sz="5400" b="1" dirty="0" err="1">
                <a:latin typeface="Comic Sans MS" panose="030F0702030302020204" pitchFamily="66" charset="0"/>
              </a:rPr>
              <a:t>нацыянальны</a:t>
            </a:r>
            <a:r>
              <a:rPr lang="ru-RU" sz="5400" b="1" dirty="0">
                <a:latin typeface="Comic Sans MS" panose="030F0702030302020204" pitchFamily="66" charset="0"/>
              </a:rPr>
              <a:t> строй" </a:t>
            </a:r>
            <a:endParaRPr lang="ru-BY" sz="5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3922364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7515" t="-2196" r="-12577" b="-1969"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A008AF-BC0C-4792-A715-32CCB6432A20}"/>
              </a:ext>
            </a:extLst>
          </p:cNvPr>
          <p:cNvSpPr txBox="1"/>
          <p:nvPr/>
        </p:nvSpPr>
        <p:spPr>
          <a:xfrm>
            <a:off x="1447800" y="342900"/>
            <a:ext cx="1539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Comic Sans MS" panose="030F0702030302020204" pitchFamily="66" charset="0"/>
              </a:rPr>
              <a:t>"</a:t>
            </a:r>
            <a:r>
              <a:rPr lang="ru-RU" sz="5400" b="1" dirty="0" err="1">
                <a:latin typeface="Comic Sans MS" panose="030F0702030302020204" pitchFamily="66" charset="0"/>
              </a:rPr>
              <a:t>Прадзенне</a:t>
            </a:r>
            <a:r>
              <a:rPr lang="ru-RU" sz="5400" b="1" dirty="0">
                <a:latin typeface="Comic Sans MS" panose="030F0702030302020204" pitchFamily="66" charset="0"/>
              </a:rPr>
              <a:t> і </a:t>
            </a:r>
            <a:r>
              <a:rPr lang="ru-RU" sz="5400" b="1" dirty="0" err="1">
                <a:latin typeface="Comic Sans MS" panose="030F0702030302020204" pitchFamily="66" charset="0"/>
              </a:rPr>
              <a:t>ткацтва</a:t>
            </a:r>
            <a:r>
              <a:rPr lang="ru-RU" sz="5400" b="1" dirty="0">
                <a:latin typeface="Comic Sans MS" panose="030F0702030302020204" pitchFamily="66" charset="0"/>
              </a:rPr>
              <a:t>" </a:t>
            </a:r>
            <a:endParaRPr lang="ru-BY" sz="5400" b="1" dirty="0">
              <a:latin typeface="Comic Sans MS" panose="030F0702030302020204" pitchFamily="66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83E98D-AC28-405D-AF49-9A34E545AB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67" y="2167718"/>
            <a:ext cx="7935418" cy="595156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31CDAFF-F400-405D-9B57-C1E9566D2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4569" y="3467100"/>
            <a:ext cx="7736013" cy="580622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3931878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7515" t="-2196" r="-12577" b="-1969"/>
            </a:stretch>
          </a:blipFill>
        </p:spPr>
      </p:sp>
      <p:sp>
        <p:nvSpPr>
          <p:cNvPr id="3" name="Freeform 3"/>
          <p:cNvSpPr/>
          <p:nvPr/>
        </p:nvSpPr>
        <p:spPr>
          <a:xfrm rot="-5213983">
            <a:off x="12838460" y="12073"/>
            <a:ext cx="3832620" cy="5379115"/>
          </a:xfrm>
          <a:custGeom>
            <a:avLst/>
            <a:gdLst/>
            <a:ahLst/>
            <a:cxnLst/>
            <a:rect l="l" t="t" r="r" b="b"/>
            <a:pathLst>
              <a:path w="3832620" h="5379115">
                <a:moveTo>
                  <a:pt x="0" y="0"/>
                </a:moveTo>
                <a:lnTo>
                  <a:pt x="3832619" y="0"/>
                </a:lnTo>
                <a:lnTo>
                  <a:pt x="3832619" y="5379116"/>
                </a:lnTo>
                <a:lnTo>
                  <a:pt x="0" y="53791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FCBD39-83D6-4B87-8E01-0836A288C4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497372"/>
            <a:ext cx="11811000" cy="885825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BC3781-30AF-4E8C-904A-FADEB88E4E60}"/>
              </a:ext>
            </a:extLst>
          </p:cNvPr>
          <p:cNvSpPr txBox="1"/>
          <p:nvPr/>
        </p:nvSpPr>
        <p:spPr>
          <a:xfrm>
            <a:off x="1981200" y="321332"/>
            <a:ext cx="1455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>
                <a:latin typeface="Comic Sans MS" panose="030F0702030302020204" pitchFamily="66" charset="0"/>
              </a:rPr>
              <a:t>"</a:t>
            </a:r>
            <a:r>
              <a:rPr lang="ru-RU" sz="5400" b="1" dirty="0" err="1">
                <a:latin typeface="Comic Sans MS" panose="030F0702030302020204" pitchFamily="66" charset="0"/>
              </a:rPr>
              <a:t>Куфар</a:t>
            </a:r>
            <a:r>
              <a:rPr lang="ru-RU" sz="5400" b="1" dirty="0">
                <a:latin typeface="Comic Sans MS" panose="030F0702030302020204" pitchFamily="66" charset="0"/>
              </a:rPr>
              <a:t> у </a:t>
            </a:r>
            <a:r>
              <a:rPr lang="ru-RU" sz="5400" b="1" dirty="0" err="1">
                <a:latin typeface="Comic Sans MS" panose="030F0702030302020204" pitchFamily="66" charset="0"/>
              </a:rPr>
              <a:t>вясельнай</a:t>
            </a:r>
            <a:r>
              <a:rPr lang="ru-RU" sz="5400" b="1" dirty="0">
                <a:latin typeface="Comic Sans MS" panose="030F0702030302020204" pitchFamily="66" charset="0"/>
              </a:rPr>
              <a:t> </a:t>
            </a:r>
            <a:r>
              <a:rPr lang="ru-RU" sz="5400" b="1" dirty="0" err="1">
                <a:latin typeface="Comic Sans MS" panose="030F0702030302020204" pitchFamily="66" charset="0"/>
              </a:rPr>
              <a:t>абраднасці</a:t>
            </a:r>
            <a:r>
              <a:rPr lang="ru-RU" sz="5400" b="1" dirty="0">
                <a:latin typeface="Comic Sans MS" panose="030F0702030302020204" pitchFamily="66" charset="0"/>
              </a:rPr>
              <a:t>" </a:t>
            </a:r>
            <a:endParaRPr lang="ru-BY" sz="5400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7515" t="-2196" r="-12577" b="-19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47709" y="3448222"/>
            <a:ext cx="7320933" cy="7975219"/>
          </a:xfrm>
          <a:custGeom>
            <a:avLst/>
            <a:gdLst/>
            <a:ahLst/>
            <a:cxnLst/>
            <a:rect l="l" t="t" r="r" b="b"/>
            <a:pathLst>
              <a:path w="7320933" h="7975219">
                <a:moveTo>
                  <a:pt x="0" y="0"/>
                </a:moveTo>
                <a:lnTo>
                  <a:pt x="7320933" y="0"/>
                </a:lnTo>
                <a:lnTo>
                  <a:pt x="7320933" y="7975219"/>
                </a:lnTo>
                <a:lnTo>
                  <a:pt x="0" y="7975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F6B47B-4914-4C4C-8E34-FB84563631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1" y="483948"/>
            <a:ext cx="7010400" cy="5257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A3EF1B-3CBF-4639-90BF-9F8CB850F7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642" y="206840"/>
            <a:ext cx="6858000" cy="51435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90AB17-F4B1-44CA-AD3C-12F4E3A47F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0940" y="5131472"/>
            <a:ext cx="3767562" cy="502625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B1A6AF-EBC0-4798-A204-690B2E304A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68361" y="5143499"/>
            <a:ext cx="6666336" cy="500219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7515" t="-2196" r="-12577" b="-196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047709" y="3448222"/>
            <a:ext cx="7320933" cy="7975219"/>
          </a:xfrm>
          <a:custGeom>
            <a:avLst/>
            <a:gdLst/>
            <a:ahLst/>
            <a:cxnLst/>
            <a:rect l="l" t="t" r="r" b="b"/>
            <a:pathLst>
              <a:path w="7320933" h="7975219">
                <a:moveTo>
                  <a:pt x="0" y="0"/>
                </a:moveTo>
                <a:lnTo>
                  <a:pt x="7320933" y="0"/>
                </a:lnTo>
                <a:lnTo>
                  <a:pt x="7320933" y="7975219"/>
                </a:lnTo>
                <a:lnTo>
                  <a:pt x="0" y="79752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0BCCAD7-B756-4396-B317-F71A78E1C5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71500"/>
            <a:ext cx="10160000" cy="762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58254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284912" y="-3241776"/>
            <a:ext cx="8473877" cy="15059199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8676" t="-7507" r="-32877" b="-583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43954" y="393704"/>
            <a:ext cx="7347857" cy="7200900"/>
          </a:xfrm>
          <a:custGeom>
            <a:avLst/>
            <a:gdLst/>
            <a:ahLst/>
            <a:cxnLst/>
            <a:rect l="l" t="t" r="r" b="b"/>
            <a:pathLst>
              <a:path w="7347857" h="7200900">
                <a:moveTo>
                  <a:pt x="0" y="0"/>
                </a:moveTo>
                <a:lnTo>
                  <a:pt x="7347858" y="0"/>
                </a:lnTo>
                <a:lnTo>
                  <a:pt x="7347858" y="7200900"/>
                </a:lnTo>
                <a:lnTo>
                  <a:pt x="0" y="72009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F0A93C-8794-4506-AFA1-E6D870DE2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267" y="477977"/>
            <a:ext cx="4625583" cy="616744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34BC9C2-45EF-4395-B216-E57E78231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5905500"/>
            <a:ext cx="4188177" cy="41843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D30940-08EC-4D62-9F06-C67E8144E4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5703" y="4302739"/>
            <a:ext cx="4188177" cy="558423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F14A22B-2425-4BBB-9174-A801CAE1E2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5230" y="436207"/>
            <a:ext cx="7059780" cy="5297883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29</Words>
  <Application>Microsoft Office PowerPoint</Application>
  <PresentationFormat>Произвольный</PresentationFormat>
  <Paragraphs>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Comic Sans MS</vt:lpstr>
      <vt:lpstr>Calibri Light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Gold Modern Elegant Wedding Planner Presentation</dc:title>
  <dc:creator>admin</dc:creator>
  <cp:lastModifiedBy>ЦБСГРОДНО cbsgrodno</cp:lastModifiedBy>
  <cp:revision>11</cp:revision>
  <dcterms:created xsi:type="dcterms:W3CDTF">2006-08-16T00:00:00Z</dcterms:created>
  <dcterms:modified xsi:type="dcterms:W3CDTF">2024-11-28T10:32:58Z</dcterms:modified>
  <dc:identifier>DAGUk3T1AGo</dc:identifier>
</cp:coreProperties>
</file>